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2" r:id="rId11"/>
    <p:sldId id="273" r:id="rId12"/>
    <p:sldId id="274" r:id="rId13"/>
    <p:sldId id="275" r:id="rId14"/>
    <p:sldId id="276" r:id="rId15"/>
    <p:sldId id="277" r:id="rId16"/>
    <p:sldId id="271" r:id="rId17"/>
    <p:sldId id="27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6" d="100"/>
          <a:sy n="46" d="100"/>
        </p:scale>
        <p:origin x="58" y="8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1A498-44C2-4385-B157-E456F84B6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FCC29CF-D4B4-421F-A657-CD0EA30967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369FDD-19A5-4A98-B841-D9B5EE7A3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B41F0A7-D5AC-4741-B4C9-E60D7837B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F84726-39FA-4327-9963-DD7972059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633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AFF9C-C034-4E05-9CA0-5D2FFC48B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04C969-4B4D-41E3-B09F-BEA9F8ADC3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69DA3-2F85-4DA4-A2DB-429870C1E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5BC091-BD56-4A27-BE3D-DC0A561EA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4DEA79-2391-405C-9DEF-FCD3B5A1C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690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00C5430-DBE8-4498-AC4A-6340266030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7339B6-0910-434A-AE1E-F48169AB29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F07EE6-CE5D-4942-90C5-425A3506F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8F1C0E-B4E5-4663-BDDF-13590A98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C31C41-74D2-4CB4-BDC1-9C08FFD4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13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AF0183-518F-4CEB-92F7-50E6036BC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53B30D-9DCC-40B6-9E5C-381D3BFBF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904000-23D7-4E4F-87C5-423F015E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71F1F5-B754-42BC-A855-55A2631B6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EC0CCE-E43B-4A89-AA87-127FB7116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45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1F0214-95CC-43FA-873C-D1C5B40A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34CC6-D8DE-4E5E-97FC-D6A8D40B4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FD5165-18E6-4F4A-8989-E4C37816B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EE8B8E-A4C8-4008-B693-FB82662A9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69097A-F22D-4D61-8C03-B1474EBEA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379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91297-96A6-4B29-B96E-4C40CB0F1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1CB37A-94B3-46BF-B720-DDD5284A0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F5B732B-F699-4DA2-A40B-241469FF2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B31438-89E6-45B3-BD9A-BB535F18F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3E3078-2C20-42A8-B7BC-8006B4C99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B6B764-C630-4366-A9BE-67B0DD3BD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23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9DB9-6841-4B85-9587-114273AE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58BB1F0-C283-4B5A-A99B-12F95937E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1BD483-84F7-480A-9509-1850A9D9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63ED8F3-5424-4E36-BB8B-1969595545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696E8F-FBAA-4F1D-8624-C1B547EE24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DAA51C-4C3E-4B12-BF7E-FF36E3F85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73D5C3-AA1E-4841-A517-B00A4AD6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52CA22B-A341-4A2A-85C5-1F83952CC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2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2B2F6-2C4C-43EC-B73D-A04E50D1B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F480B1E-F404-4F3F-9C88-D2A755FF9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E4C7DE-4537-4AE6-B1B4-B2FFC8015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6D9CAC-1E02-4582-BAC6-C181411E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0709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B777F9E-F79F-4156-AEA0-7A6918A4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0B66EC6-C057-4F50-8E50-896CE8652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367AF0-B84E-4B31-BF50-3C06603D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513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4E0CBC-982C-49AB-BC58-59DEFEDC9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2798C-C658-4B8C-8B3A-661CC9F67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8F51F3-7C70-4BAB-A3C1-277C78AB1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E70D9C5-CF96-441F-86EE-D41DBDE8E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CDCFB0-0C70-4762-BA2F-8E46FBEC2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8F15D7-8ED8-4E3B-8A97-38A4B5124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4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616AA9-3EA8-44FA-8BA7-42F8ACAAF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20CAB7-D347-4EBC-8323-B01AD9AF67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951D7EF-B718-448F-9251-3F04D67A3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A6837A-8933-4D41-BE2E-ABE3F2562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11E35E-7E40-4DF3-86EF-1313AEB1B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554BD6-9844-4B45-91F6-4DA982FF0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308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67BD122-B7E0-4F84-A014-B37911819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C27BDD-4F54-43EF-84B1-1E433D98C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F52FBD-9CA8-4C37-BDFC-15E5EC208C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10B2B-06B8-4D85-AFF3-98E6101EF331}" type="datetimeFigureOut">
              <a:rPr lang="ko-KR" altLang="en-US" smtClean="0"/>
              <a:t>2021-09-11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DD246B-8B1B-4B14-986E-EF7C1BE565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0D1F2C-060F-472D-A090-71EF4C2FA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DD805-31C7-4974-8BEC-763CE2C85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658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8PZFnNh7TII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44AAD5-69E3-4FFF-BC8F-17A2E20DEE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800" dirty="0"/>
              <a:t>맥도날드 키오스크 영상 </a:t>
            </a:r>
            <a:r>
              <a:rPr lang="en-US" altLang="ko-KR" sz="4800" dirty="0"/>
              <a:t>2</a:t>
            </a:r>
            <a:endParaRPr lang="ko-KR" altLang="en-US" sz="4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5D048F5-9649-41F0-A3C9-5251C56F91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https://www.youtube.com</a:t>
            </a:r>
            <a:r>
              <a:rPr lang="en-US" altLang="ko-KR">
                <a:hlinkClick r:id="rId2"/>
              </a:rPr>
              <a:t>/watch</a:t>
            </a:r>
            <a:r>
              <a:rPr lang="en-US" altLang="ko-KR" dirty="0">
                <a:hlinkClick r:id="rId2"/>
              </a:rPr>
              <a:t>?v</a:t>
            </a:r>
            <a:r>
              <a:rPr lang="en-US" altLang="ko-KR">
                <a:hlinkClick r:id="rId2"/>
              </a:rPr>
              <a:t>=8PZFnNh7TII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0117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E2BF64-398F-407F-9C24-8D3479B1A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87BA42-F840-402F-A71B-30741A9F03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9D4DC8-F617-4E2D-9F6F-8D8266530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650" y="1009650"/>
            <a:ext cx="86487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F04A9E-EF31-44B5-9949-F9726F267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688835-106C-44BE-BB50-F162E19CA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F4DD2-B0ED-4FA0-93F1-84E2403AD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014412"/>
            <a:ext cx="85344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1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D2CCB3-CA04-4BAF-B3E3-5C541811C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6A7B9-AE4E-4709-ABD1-ABC985ED0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7E6450-D7BD-4E22-8307-9C0078642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119187"/>
            <a:ext cx="862965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209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E0D411-51A1-4128-9711-8C1BEE621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959C5-A21C-4124-A19F-964599C9A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4D7CE86-0E43-40F8-9B59-72F5B2838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275" y="957262"/>
            <a:ext cx="85534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386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224CF3-6AF4-482C-92B6-6CEE0C179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92AA39-0018-4961-9A14-4FB1B602A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406E33-1998-4051-831C-01547ABEA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57262"/>
            <a:ext cx="85344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0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DB1616-E5A7-4F96-8F71-D39C2B31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344D92-4818-4E18-997D-A57BF512D4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DD981E-FF87-45DE-8FB6-A7C3DCEF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990600"/>
            <a:ext cx="848677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621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B440DE-D2F1-40BF-8274-C65E2A7A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A45C95-8794-422F-8497-6754294FC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1C8448-0C12-4252-A4EA-94C3747A0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662" y="938212"/>
            <a:ext cx="84486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2358C4-E4EC-40BD-AA8B-4A60EEAF1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EB420F-F75D-44CE-999F-D0DBC1DE2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9AEB9-289A-4123-A593-8AB703E0C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919162"/>
            <a:ext cx="815340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9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7EEFD4-9673-4FDF-A510-949EE1C74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247A67-46F0-412F-BFBD-4630993AF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336" y="0"/>
            <a:ext cx="9629327" cy="6858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8D6235B-27B6-4587-901D-002A24F4E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088" y="523875"/>
            <a:ext cx="5362575" cy="6334125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D8C8A2E5-42F8-4BB1-83CE-06419C673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36" y="-22955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772228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98CCCA-FBA2-49FD-8B86-A9D91F98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F2BBB0-A7CD-4B99-B38F-2648AD573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5C4811-23C1-4BCC-97A6-8E0B02393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43" y="1482725"/>
            <a:ext cx="7128828" cy="398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9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EF820-9468-412D-912D-C4ADE56CB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2C939-6E12-402B-9118-AF49E1A37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9AAE9A-225F-46B7-935F-5834AA2AF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928" y="1027906"/>
            <a:ext cx="840105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2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0437C-867C-4946-9DEC-B738B0B3E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611919-DA9C-428C-BE31-2C4FE0036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2BA743-21D3-493E-BE2B-77AE1C3E8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014412"/>
            <a:ext cx="86963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553E28-861A-4D76-9987-DD368B749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900E8-EE0D-4915-AE2A-EF6B9D26B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CCCB15-3B2E-43B0-B75A-4648F2E4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995362"/>
            <a:ext cx="8705850" cy="486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19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F6CFE-C28A-4E94-A3C5-079463FB2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97E76D4-5928-4702-BC06-CC57AFB8F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720ACE4-043D-4E21-BE9F-96C2D3C8C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885825"/>
            <a:ext cx="86963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6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7F987E-35A9-44C6-8E0C-45C0957C0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0829A90-FAFB-4F73-90BD-2425A1D56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617B0D-FB3F-42B7-988B-633F6EC42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00" y="1119187"/>
            <a:ext cx="84582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7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DFEF4D-B4FA-4283-84A1-93730A6E8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D92D4-853F-4E64-9AC5-65DAECB25E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800A5E-DF89-41F5-896B-A4DD0A337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12" y="885825"/>
            <a:ext cx="87153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59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17</Words>
  <Application>Microsoft Office PowerPoint</Application>
  <PresentationFormat>와이드스크린</PresentationFormat>
  <Paragraphs>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맥도날드 키오스크 영상 2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맥도날드 키오스크 영상 분석 2</dc:title>
  <dc:creator>조 민지</dc:creator>
  <cp:lastModifiedBy>조 민지</cp:lastModifiedBy>
  <cp:revision>4</cp:revision>
  <dcterms:created xsi:type="dcterms:W3CDTF">2021-09-11T08:35:14Z</dcterms:created>
  <dcterms:modified xsi:type="dcterms:W3CDTF">2021-09-11T09:15:48Z</dcterms:modified>
</cp:coreProperties>
</file>